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8" r:id="rId15"/>
    <p:sldId id="271" r:id="rId16"/>
    <p:sldId id="274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3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4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3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7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4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6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7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94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3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8F0BB-F194-4B67-BB5A-8FDEA8058C5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D33C9-C3B6-4CDC-B26C-230D9C9133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1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11.17 </a:t>
            </a:r>
            <a:r>
              <a:rPr lang="ko-KR" altLang="en-US" dirty="0" err="1" smtClean="0"/>
              <a:t>랩미팅</a:t>
            </a:r>
            <a:r>
              <a:rPr lang="ko-KR" altLang="en-US" dirty="0" smtClean="0"/>
              <a:t> 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ko-KR" altLang="en-US" dirty="0" smtClean="0"/>
              <a:t>인공지능융합전공 </a:t>
            </a:r>
            <a:r>
              <a:rPr lang="en-US" altLang="ko-KR" dirty="0" smtClean="0"/>
              <a:t>192992 </a:t>
            </a:r>
            <a:r>
              <a:rPr lang="ko-KR" altLang="en-US" dirty="0" smtClean="0"/>
              <a:t>이준연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7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(Rotate)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회전 변환 행렬</a:t>
            </a:r>
            <a:r>
              <a:rPr lang="en-US" altLang="ko-KR" dirty="0" smtClean="0"/>
              <a:t>(Rotation Matrix) </a:t>
            </a:r>
            <a:r>
              <a:rPr lang="ko-KR" altLang="en-US" dirty="0" smtClean="0"/>
              <a:t>통해 변환 진행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4" y="2352566"/>
            <a:ext cx="8191921" cy="422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635" y="2352566"/>
            <a:ext cx="3450264" cy="19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이미지 피라미드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 이미지 크기를 변경한다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이미지의 </a:t>
            </a:r>
            <a:r>
              <a:rPr lang="ko-KR" altLang="en-US" dirty="0" smtClean="0">
                <a:solidFill>
                  <a:srgbClr val="FF0000"/>
                </a:solidFill>
              </a:rPr>
              <a:t>스케일과 해상도 조절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업 샘플링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 이미지 크기 확대</a:t>
            </a:r>
            <a:r>
              <a:rPr lang="en-US" altLang="ko-KR" dirty="0" smtClean="0"/>
              <a:t>(by cv2.pyrUp)</a:t>
            </a:r>
          </a:p>
          <a:p>
            <a:r>
              <a:rPr lang="ko-KR" altLang="en-US" dirty="0" smtClean="0"/>
              <a:t>다운 샘플링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원본 이미지 크기 축소</a:t>
            </a:r>
            <a:r>
              <a:rPr lang="en-US" altLang="ko-KR" dirty="0" smtClean="0"/>
              <a:t>(by cv2.pyrDown)</a:t>
            </a:r>
          </a:p>
          <a:p>
            <a:r>
              <a:rPr lang="ko-KR" altLang="en-US" dirty="0" smtClean="0"/>
              <a:t>이미지 피라미드는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피라미드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피라미드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위와 같이 두 종류로 나뉜다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1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이미지 피라미드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6776"/>
            <a:ext cx="9841376" cy="41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7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이미지 피라미드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62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이미지 크기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확대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픽셀에 대한 </a:t>
            </a:r>
            <a:r>
              <a:rPr lang="ko-KR" altLang="en-US" dirty="0" err="1" smtClean="0">
                <a:solidFill>
                  <a:srgbClr val="FF0000"/>
                </a:solidFill>
              </a:rPr>
              <a:t>보간법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이미지 축소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픽셀에 대한 </a:t>
            </a:r>
            <a:r>
              <a:rPr lang="ko-KR" altLang="en-US" dirty="0" smtClean="0">
                <a:solidFill>
                  <a:srgbClr val="FF0000"/>
                </a:solidFill>
              </a:rPr>
              <a:t>병합법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이미지 크기 조절 함수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pyrUp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pyrDown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달리 원하는 크기로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변경 가능</a:t>
            </a:r>
            <a:r>
              <a:rPr lang="en-US" altLang="ko-KR" dirty="0" smtClean="0"/>
              <a:t>!!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절대 크기 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요구에 응함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상대 크기 변경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이미지 비율에 맞게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86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이미지 크기 조절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792" y="1690688"/>
            <a:ext cx="8077615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이미지 크기 조절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446"/>
            <a:ext cx="3530781" cy="901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8675" y="1828800"/>
            <a:ext cx="634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이미지 크기 조절 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절대 크기를 구하는 공식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38675" y="2205055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ko-KR" altLang="en-US" dirty="0" smtClean="0"/>
              <a:t>상대 크기로 이미지 변경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절대 </a:t>
            </a:r>
            <a:r>
              <a:rPr lang="ko-KR" altLang="en-US" dirty="0" err="1" smtClean="0">
                <a:sym typeface="Wingdings" panose="05000000000000000000" pitchFamily="2" charset="2"/>
              </a:rPr>
              <a:t>크기에다가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(0,0)</a:t>
            </a:r>
            <a:r>
              <a:rPr lang="ko-KR" altLang="en-US" dirty="0" smtClean="0">
                <a:sym typeface="Wingdings" panose="05000000000000000000" pitchFamily="2" charset="2"/>
              </a:rPr>
              <a:t>의 값 할당해 준다</a:t>
            </a:r>
            <a:r>
              <a:rPr lang="en-US" altLang="ko-KR" dirty="0" smtClean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2073"/>
            <a:ext cx="2768742" cy="920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5700" y="3112073"/>
            <a:ext cx="543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상대 크기 공식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3925" y="4410075"/>
            <a:ext cx="1058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src.cols</a:t>
            </a:r>
            <a:r>
              <a:rPr lang="en-US" altLang="ko-KR" dirty="0" smtClean="0"/>
              <a:t>, 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rc.rows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imread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</a:t>
            </a:r>
            <a:r>
              <a:rPr lang="en-US" altLang="ko-KR" dirty="0"/>
              <a:t>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읽어들일</a:t>
            </a:r>
            <a:r>
              <a:rPr lang="ko-KR" altLang="en-US" dirty="0" smtClean="0"/>
              <a:t> 때의 각각 </a:t>
            </a:r>
            <a:r>
              <a:rPr lang="en-US" altLang="ko-KR" dirty="0" smtClean="0"/>
              <a:t>height, width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440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이미지 크기 조절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719" y="1435100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자르기</a:t>
            </a:r>
            <a:r>
              <a:rPr lang="en-US" altLang="ko-KR" dirty="0" smtClean="0"/>
              <a:t>(Slice)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관심 영역</a:t>
            </a:r>
            <a:r>
              <a:rPr lang="en-US" altLang="ko-KR" dirty="0" smtClean="0">
                <a:solidFill>
                  <a:srgbClr val="FF0000"/>
                </a:solidFill>
              </a:rPr>
              <a:t>(R.O.I): </a:t>
            </a:r>
            <a:r>
              <a:rPr lang="ko-KR" altLang="en-US" dirty="0" smtClean="0"/>
              <a:t>객체를 탐지하거나 검출하는 영역</a:t>
            </a:r>
            <a:r>
              <a:rPr lang="en-US" altLang="ko-KR" dirty="0" smtClean="0"/>
              <a:t>!!</a:t>
            </a:r>
          </a:p>
          <a:p>
            <a:r>
              <a:rPr lang="ko-KR" altLang="en-US" dirty="0"/>
              <a:t>이 해당 영역을 지정 후 잘라 내는 것이 관건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1" y="2840738"/>
            <a:ext cx="5829469" cy="36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7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 Source Computer Vision</a:t>
            </a:r>
            <a:r>
              <a:rPr lang="ko-KR" altLang="en-US" dirty="0"/>
              <a:t> </a:t>
            </a:r>
            <a:r>
              <a:rPr lang="en-US" altLang="ko-KR" dirty="0" smtClean="0"/>
              <a:t>Library</a:t>
            </a:r>
            <a:r>
              <a:rPr lang="ko-KR" altLang="en-US" dirty="0" smtClean="0"/>
              <a:t>의 약자로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영상 처리에 중점을 두고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 예시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물체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제스처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자율주행 자동차</a:t>
            </a:r>
            <a:r>
              <a:rPr lang="en-US" altLang="ko-KR" dirty="0" smtClean="0"/>
              <a:t>, OCR </a:t>
            </a:r>
            <a:r>
              <a:rPr lang="ko-KR" altLang="en-US" dirty="0" smtClean="0"/>
              <a:t>판독기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불량 검사기 등등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65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준비하기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7303"/>
            <a:ext cx="4229317" cy="1568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6850" y="1690688"/>
            <a:ext cx="5629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위와 같은 과정으로 </a:t>
            </a:r>
            <a:r>
              <a:rPr lang="en-US" altLang="ko-KR" dirty="0" err="1" smtClean="0"/>
              <a:t>OpenCV</a:t>
            </a:r>
            <a:r>
              <a:rPr lang="ko-KR" altLang="en-US" dirty="0" smtClean="0"/>
              <a:t>를 설치한다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처음에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구현하려다가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imread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지원 </a:t>
            </a:r>
            <a:r>
              <a:rPr lang="ko-KR" altLang="en-US" dirty="0" err="1" smtClean="0"/>
              <a:t>안한다해서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vsc</a:t>
            </a:r>
            <a:r>
              <a:rPr lang="ko-KR" altLang="en-US" dirty="0" smtClean="0"/>
              <a:t>로 갈아탐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9100"/>
            <a:ext cx="8712648" cy="8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카메라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카메라가 스트리밍 형태로 동작할 수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카메라를 이용해 데이터를 실시간으로 받아오고 분석할 수 있다</a:t>
            </a:r>
            <a:r>
              <a:rPr lang="en-US" altLang="ko-KR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15" y="2806616"/>
            <a:ext cx="5963984" cy="21273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22" y="2643188"/>
            <a:ext cx="4956519" cy="391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이미지 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학습 자료를 참고하여 다양한 형식의 이미지를 출력할 수 있었다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46" y="2281404"/>
            <a:ext cx="6651829" cy="42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이미지 출력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26" y="1845449"/>
            <a:ext cx="8712648" cy="76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126" y="2733675"/>
            <a:ext cx="713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이미지 파일의 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값은 위와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26" y="3103007"/>
            <a:ext cx="5622209" cy="3418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4175" y="3343275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이미지 파일은 위와 같이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차원의 구조로 이루어져 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9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비디오 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파일에서 순차적으로 프레임을 읽으며 이미지 형태로 출력한다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225"/>
            <a:ext cx="6908991" cy="37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비디오 출력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1690688"/>
            <a:ext cx="6248684" cy="3508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626086"/>
            <a:ext cx="8693597" cy="520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8450" y="1690688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위와 같이 비디오 송출에 성공한 모습을 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7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대칭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R^2(2</a:t>
            </a:r>
            <a:r>
              <a:rPr lang="ko-KR" altLang="en-US" dirty="0" smtClean="0"/>
              <a:t>차원 유클리드 공간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 위에서의 선형 변환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844" y="2358936"/>
            <a:ext cx="2715135" cy="1527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44" y="4353015"/>
            <a:ext cx="3242574" cy="1823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0" y="2473250"/>
            <a:ext cx="6841327" cy="34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360</Words>
  <Application>Microsoft Office PowerPoint</Application>
  <PresentationFormat>와이드스크린</PresentationFormat>
  <Paragraphs>51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Office Theme</vt:lpstr>
      <vt:lpstr>11.17 랩미팅 발표</vt:lpstr>
      <vt:lpstr>OpenCV란</vt:lpstr>
      <vt:lpstr>1. OpenCV 준비하기</vt:lpstr>
      <vt:lpstr>2. 카메라 출력</vt:lpstr>
      <vt:lpstr>3. 이미지 출력</vt:lpstr>
      <vt:lpstr>3. 이미지 출력</vt:lpstr>
      <vt:lpstr>4. 비디오 출력</vt:lpstr>
      <vt:lpstr>4. 비디오 출력</vt:lpstr>
      <vt:lpstr>5. 대칭</vt:lpstr>
      <vt:lpstr>6. 회전(Rotate)</vt:lpstr>
      <vt:lpstr>7. 이미지 피라미드</vt:lpstr>
      <vt:lpstr>7. 이미지 피라미드</vt:lpstr>
      <vt:lpstr>7. 이미지 피라미드</vt:lpstr>
      <vt:lpstr>8. 이미지 크기 조절</vt:lpstr>
      <vt:lpstr>8. 이미지 크기 조절</vt:lpstr>
      <vt:lpstr>8. 이미지 크기 조절</vt:lpstr>
      <vt:lpstr>8. 이미지 크기 조절</vt:lpstr>
      <vt:lpstr>9. 자르기(Slice)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11.17 랩미팅 발표</dc:title>
  <dc:creator>user</dc:creator>
  <cp:lastModifiedBy>user</cp:lastModifiedBy>
  <cp:revision>23</cp:revision>
  <dcterms:created xsi:type="dcterms:W3CDTF">2023-11-14T03:43:31Z</dcterms:created>
  <dcterms:modified xsi:type="dcterms:W3CDTF">2023-11-15T17:44:53Z</dcterms:modified>
</cp:coreProperties>
</file>